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4"/>
  </p:sld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E4C"/>
    <a:srgbClr val="E8EFF9"/>
    <a:srgbClr val="2A2A2C"/>
    <a:srgbClr val="7B6553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43876-17AC-45EB-82C4-3DB0C6E3DA6E}" v="367" dt="2020-01-17T00:22:51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DeMars" userId="0b48eaa8-f74b-4342-8c76-b1e697ffad6a" providerId="ADAL" clId="{B4843876-17AC-45EB-82C4-3DB0C6E3DA6E}"/>
    <pc:docChg chg="undo custSel addSld delSld modSld sldOrd">
      <pc:chgData name="Michelle DeMars" userId="0b48eaa8-f74b-4342-8c76-b1e697ffad6a" providerId="ADAL" clId="{B4843876-17AC-45EB-82C4-3DB0C6E3DA6E}" dt="2020-01-17T00:25:59.309" v="1258" actId="20577"/>
      <pc:docMkLst>
        <pc:docMk/>
      </pc:docMkLst>
      <pc:sldChg chg="addSp modSp">
        <pc:chgData name="Michelle DeMars" userId="0b48eaa8-f74b-4342-8c76-b1e697ffad6a" providerId="ADAL" clId="{B4843876-17AC-45EB-82C4-3DB0C6E3DA6E}" dt="2020-01-13T21:16:07.912" v="239" actId="1076"/>
        <pc:sldMkLst>
          <pc:docMk/>
          <pc:sldMk cId="1179789015" sldId="256"/>
        </pc:sldMkLst>
        <pc:spChg chg="add mod">
          <ac:chgData name="Michelle DeMars" userId="0b48eaa8-f74b-4342-8c76-b1e697ffad6a" providerId="ADAL" clId="{B4843876-17AC-45EB-82C4-3DB0C6E3DA6E}" dt="2020-01-13T21:16:07.912" v="239" actId="1076"/>
          <ac:spMkLst>
            <pc:docMk/>
            <pc:sldMk cId="1179789015" sldId="256"/>
            <ac:spMk id="3" creationId="{49951B12-C160-44E2-B25F-5FA77FFA58FD}"/>
          </ac:spMkLst>
        </pc:spChg>
        <pc:picChg chg="mod">
          <ac:chgData name="Michelle DeMars" userId="0b48eaa8-f74b-4342-8c76-b1e697ffad6a" providerId="ADAL" clId="{B4843876-17AC-45EB-82C4-3DB0C6E3DA6E}" dt="2020-01-13T21:14:30.702" v="154" actId="1076"/>
          <ac:picMkLst>
            <pc:docMk/>
            <pc:sldMk cId="1179789015" sldId="256"/>
            <ac:picMk id="4" creationId="{370540C5-E66E-4490-A0F9-5377B1C0D521}"/>
          </ac:picMkLst>
        </pc:picChg>
      </pc:sldChg>
      <pc:sldChg chg="addSp modSp">
        <pc:chgData name="Michelle DeMars" userId="0b48eaa8-f74b-4342-8c76-b1e697ffad6a" providerId="ADAL" clId="{B4843876-17AC-45EB-82C4-3DB0C6E3DA6E}" dt="2020-01-17T00:20:59.854" v="1206" actId="6549"/>
        <pc:sldMkLst>
          <pc:docMk/>
          <pc:sldMk cId="2671602129" sldId="257"/>
        </pc:sldMkLst>
        <pc:spChg chg="mod">
          <ac:chgData name="Michelle DeMars" userId="0b48eaa8-f74b-4342-8c76-b1e697ffad6a" providerId="ADAL" clId="{B4843876-17AC-45EB-82C4-3DB0C6E3DA6E}" dt="2020-01-17T00:20:59.854" v="1206" actId="6549"/>
          <ac:spMkLst>
            <pc:docMk/>
            <pc:sldMk cId="2671602129" sldId="257"/>
            <ac:spMk id="2" creationId="{E4EAAEAC-4B4B-4256-A86C-6968E5C904C9}"/>
          </ac:spMkLst>
        </pc:spChg>
        <pc:spChg chg="add mod">
          <ac:chgData name="Michelle DeMars" userId="0b48eaa8-f74b-4342-8c76-b1e697ffad6a" providerId="ADAL" clId="{B4843876-17AC-45EB-82C4-3DB0C6E3DA6E}" dt="2020-01-13T21:16:24.653" v="250" actId="14100"/>
          <ac:spMkLst>
            <pc:docMk/>
            <pc:sldMk cId="2671602129" sldId="257"/>
            <ac:spMk id="3" creationId="{1B214CC3-3B15-4743-8D06-6878F76DDD37}"/>
          </ac:spMkLst>
        </pc:spChg>
        <pc:picChg chg="mod">
          <ac:chgData name="Michelle DeMars" userId="0b48eaa8-f74b-4342-8c76-b1e697ffad6a" providerId="ADAL" clId="{B4843876-17AC-45EB-82C4-3DB0C6E3DA6E}" dt="2020-01-13T21:16:33.544" v="251" actId="14100"/>
          <ac:picMkLst>
            <pc:docMk/>
            <pc:sldMk cId="2671602129" sldId="257"/>
            <ac:picMk id="1026" creationId="{9187396F-DE6D-4DEA-A68D-3FB9FBB3603F}"/>
          </ac:picMkLst>
        </pc:picChg>
      </pc:sldChg>
      <pc:sldChg chg="addSp delSp modSp">
        <pc:chgData name="Michelle DeMars" userId="0b48eaa8-f74b-4342-8c76-b1e697ffad6a" providerId="ADAL" clId="{B4843876-17AC-45EB-82C4-3DB0C6E3DA6E}" dt="2020-01-17T00:23:04.782" v="1223" actId="1076"/>
        <pc:sldMkLst>
          <pc:docMk/>
          <pc:sldMk cId="3702824756" sldId="258"/>
        </pc:sldMkLst>
        <pc:spChg chg="add mod">
          <ac:chgData name="Michelle DeMars" userId="0b48eaa8-f74b-4342-8c76-b1e697ffad6a" providerId="ADAL" clId="{B4843876-17AC-45EB-82C4-3DB0C6E3DA6E}" dt="2020-01-17T00:23:04.782" v="1223" actId="1076"/>
          <ac:spMkLst>
            <pc:docMk/>
            <pc:sldMk cId="3702824756" sldId="258"/>
            <ac:spMk id="2" creationId="{CC2788EB-1A66-4268-8061-0F11F5E9F5E6}"/>
          </ac:spMkLst>
        </pc:spChg>
        <pc:spChg chg="del">
          <ac:chgData name="Michelle DeMars" userId="0b48eaa8-f74b-4342-8c76-b1e697ffad6a" providerId="ADAL" clId="{B4843876-17AC-45EB-82C4-3DB0C6E3DA6E}" dt="2020-01-17T00:21:39.747" v="1207" actId="478"/>
          <ac:spMkLst>
            <pc:docMk/>
            <pc:sldMk cId="3702824756" sldId="258"/>
            <ac:spMk id="4" creationId="{E68E63EF-F30E-46E7-82C9-1B139B1E5463}"/>
          </ac:spMkLst>
        </pc:spChg>
      </pc:sldChg>
      <pc:sldChg chg="modSp">
        <pc:chgData name="Michelle DeMars" userId="0b48eaa8-f74b-4342-8c76-b1e697ffad6a" providerId="ADAL" clId="{B4843876-17AC-45EB-82C4-3DB0C6E3DA6E}" dt="2020-01-17T00:24:33.464" v="1229" actId="1076"/>
        <pc:sldMkLst>
          <pc:docMk/>
          <pc:sldMk cId="84605252" sldId="259"/>
        </pc:sldMkLst>
        <pc:spChg chg="mod">
          <ac:chgData name="Michelle DeMars" userId="0b48eaa8-f74b-4342-8c76-b1e697ffad6a" providerId="ADAL" clId="{B4843876-17AC-45EB-82C4-3DB0C6E3DA6E}" dt="2020-01-17T00:24:33.464" v="1229" actId="1076"/>
          <ac:spMkLst>
            <pc:docMk/>
            <pc:sldMk cId="84605252" sldId="259"/>
            <ac:spMk id="13" creationId="{2809B293-0A47-4670-9D5C-27714EF38094}"/>
          </ac:spMkLst>
        </pc:spChg>
      </pc:sldChg>
      <pc:sldChg chg="addSp modSp">
        <pc:chgData name="Michelle DeMars" userId="0b48eaa8-f74b-4342-8c76-b1e697ffad6a" providerId="ADAL" clId="{B4843876-17AC-45EB-82C4-3DB0C6E3DA6E}" dt="2020-01-13T21:47:32.499" v="449" actId="14100"/>
        <pc:sldMkLst>
          <pc:docMk/>
          <pc:sldMk cId="3037992596" sldId="260"/>
        </pc:sldMkLst>
        <pc:spChg chg="mod">
          <ac:chgData name="Michelle DeMars" userId="0b48eaa8-f74b-4342-8c76-b1e697ffad6a" providerId="ADAL" clId="{B4843876-17AC-45EB-82C4-3DB0C6E3DA6E}" dt="2020-01-13T21:38:44.935" v="415" actId="14100"/>
          <ac:spMkLst>
            <pc:docMk/>
            <pc:sldMk cId="3037992596" sldId="260"/>
            <ac:spMk id="6" creationId="{CAEA3880-A558-446E-A81F-A6F56DB0E5E4}"/>
          </ac:spMkLst>
        </pc:spChg>
        <pc:spChg chg="mod">
          <ac:chgData name="Michelle DeMars" userId="0b48eaa8-f74b-4342-8c76-b1e697ffad6a" providerId="ADAL" clId="{B4843876-17AC-45EB-82C4-3DB0C6E3DA6E}" dt="2020-01-13T21:38:38.841" v="413" actId="14100"/>
          <ac:spMkLst>
            <pc:docMk/>
            <pc:sldMk cId="3037992596" sldId="260"/>
            <ac:spMk id="9" creationId="{EB9C44DC-8502-4470-BBF8-5FF03F0FF486}"/>
          </ac:spMkLst>
        </pc:spChg>
        <pc:spChg chg="add mod">
          <ac:chgData name="Michelle DeMars" userId="0b48eaa8-f74b-4342-8c76-b1e697ffad6a" providerId="ADAL" clId="{B4843876-17AC-45EB-82C4-3DB0C6E3DA6E}" dt="2020-01-13T21:31:55.610" v="380" actId="14100"/>
          <ac:spMkLst>
            <pc:docMk/>
            <pc:sldMk cId="3037992596" sldId="260"/>
            <ac:spMk id="11" creationId="{E121D2ED-3B43-4E4C-B185-0BBA13A6064D}"/>
          </ac:spMkLst>
        </pc:spChg>
        <pc:spChg chg="add mod">
          <ac:chgData name="Michelle DeMars" userId="0b48eaa8-f74b-4342-8c76-b1e697ffad6a" providerId="ADAL" clId="{B4843876-17AC-45EB-82C4-3DB0C6E3DA6E}" dt="2020-01-13T21:32:02.065" v="381" actId="1076"/>
          <ac:spMkLst>
            <pc:docMk/>
            <pc:sldMk cId="3037992596" sldId="260"/>
            <ac:spMk id="12" creationId="{ADC5F0BC-8619-42E2-AE54-08A2724F1D9A}"/>
          </ac:spMkLst>
        </pc:spChg>
        <pc:spChg chg="add mod">
          <ac:chgData name="Michelle DeMars" userId="0b48eaa8-f74b-4342-8c76-b1e697ffad6a" providerId="ADAL" clId="{B4843876-17AC-45EB-82C4-3DB0C6E3DA6E}" dt="2020-01-13T21:32:08.209" v="383" actId="14100"/>
          <ac:spMkLst>
            <pc:docMk/>
            <pc:sldMk cId="3037992596" sldId="260"/>
            <ac:spMk id="13" creationId="{35ECC77B-0C8F-4F84-A58F-EC1FCDA4401E}"/>
          </ac:spMkLst>
        </pc:spChg>
        <pc:spChg chg="add mod">
          <ac:chgData name="Michelle DeMars" userId="0b48eaa8-f74b-4342-8c76-b1e697ffad6a" providerId="ADAL" clId="{B4843876-17AC-45EB-82C4-3DB0C6E3DA6E}" dt="2020-01-13T21:32:19.944" v="385" actId="14100"/>
          <ac:spMkLst>
            <pc:docMk/>
            <pc:sldMk cId="3037992596" sldId="260"/>
            <ac:spMk id="14" creationId="{3168A8D5-9BA1-4916-A9B4-C213139B85F2}"/>
          </ac:spMkLst>
        </pc:spChg>
        <pc:spChg chg="add mod">
          <ac:chgData name="Michelle DeMars" userId="0b48eaa8-f74b-4342-8c76-b1e697ffad6a" providerId="ADAL" clId="{B4843876-17AC-45EB-82C4-3DB0C6E3DA6E}" dt="2020-01-13T21:32:38.168" v="388" actId="14100"/>
          <ac:spMkLst>
            <pc:docMk/>
            <pc:sldMk cId="3037992596" sldId="260"/>
            <ac:spMk id="15" creationId="{DBE2CD4B-1B70-45B2-8C6C-3D2F08A15E18}"/>
          </ac:spMkLst>
        </pc:spChg>
        <pc:spChg chg="add mod">
          <ac:chgData name="Michelle DeMars" userId="0b48eaa8-f74b-4342-8c76-b1e697ffad6a" providerId="ADAL" clId="{B4843876-17AC-45EB-82C4-3DB0C6E3DA6E}" dt="2020-01-13T21:32:49.464" v="391" actId="14100"/>
          <ac:spMkLst>
            <pc:docMk/>
            <pc:sldMk cId="3037992596" sldId="260"/>
            <ac:spMk id="16" creationId="{2C7E67D8-279C-4244-B223-9FC7DFF00C8F}"/>
          </ac:spMkLst>
        </pc:spChg>
        <pc:spChg chg="add mod">
          <ac:chgData name="Michelle DeMars" userId="0b48eaa8-f74b-4342-8c76-b1e697ffad6a" providerId="ADAL" clId="{B4843876-17AC-45EB-82C4-3DB0C6E3DA6E}" dt="2020-01-13T21:33:02.511" v="395" actId="14100"/>
          <ac:spMkLst>
            <pc:docMk/>
            <pc:sldMk cId="3037992596" sldId="260"/>
            <ac:spMk id="17" creationId="{9D254E2C-45C9-4CC1-9448-A6AC8D0EC1C0}"/>
          </ac:spMkLst>
        </pc:spChg>
        <pc:spChg chg="add mod">
          <ac:chgData name="Michelle DeMars" userId="0b48eaa8-f74b-4342-8c76-b1e697ffad6a" providerId="ADAL" clId="{B4843876-17AC-45EB-82C4-3DB0C6E3DA6E}" dt="2020-01-13T21:33:27.088" v="399" actId="14100"/>
          <ac:spMkLst>
            <pc:docMk/>
            <pc:sldMk cId="3037992596" sldId="260"/>
            <ac:spMk id="18" creationId="{D1DE734A-1226-448D-BB41-827A35914C93}"/>
          </ac:spMkLst>
        </pc:spChg>
        <pc:spChg chg="add mod">
          <ac:chgData name="Michelle DeMars" userId="0b48eaa8-f74b-4342-8c76-b1e697ffad6a" providerId="ADAL" clId="{B4843876-17AC-45EB-82C4-3DB0C6E3DA6E}" dt="2020-01-13T21:47:15.150" v="446" actId="692"/>
          <ac:spMkLst>
            <pc:docMk/>
            <pc:sldMk cId="3037992596" sldId="260"/>
            <ac:spMk id="19" creationId="{C014CF4A-9F61-4594-B3A3-C07BB8C97DD2}"/>
          </ac:spMkLst>
        </pc:spChg>
        <pc:spChg chg="add mod">
          <ac:chgData name="Michelle DeMars" userId="0b48eaa8-f74b-4342-8c76-b1e697ffad6a" providerId="ADAL" clId="{B4843876-17AC-45EB-82C4-3DB0C6E3DA6E}" dt="2020-01-13T21:47:32.499" v="449" actId="14100"/>
          <ac:spMkLst>
            <pc:docMk/>
            <pc:sldMk cId="3037992596" sldId="260"/>
            <ac:spMk id="20" creationId="{8C6B803C-D329-4926-B369-7C428AF2E6DE}"/>
          </ac:spMkLst>
        </pc:spChg>
        <pc:picChg chg="mod">
          <ac:chgData name="Michelle DeMars" userId="0b48eaa8-f74b-4342-8c76-b1e697ffad6a" providerId="ADAL" clId="{B4843876-17AC-45EB-82C4-3DB0C6E3DA6E}" dt="2020-01-13T21:38:33.196" v="412" actId="14100"/>
          <ac:picMkLst>
            <pc:docMk/>
            <pc:sldMk cId="3037992596" sldId="260"/>
            <ac:picMk id="2" creationId="{753D4698-AF30-40F4-867C-F072D1BC2004}"/>
          </ac:picMkLst>
        </pc:picChg>
        <pc:picChg chg="mod">
          <ac:chgData name="Michelle DeMars" userId="0b48eaa8-f74b-4342-8c76-b1e697ffad6a" providerId="ADAL" clId="{B4843876-17AC-45EB-82C4-3DB0C6E3DA6E}" dt="2020-01-13T21:46:43.435" v="421" actId="14100"/>
          <ac:picMkLst>
            <pc:docMk/>
            <pc:sldMk cId="3037992596" sldId="260"/>
            <ac:picMk id="4" creationId="{4D3B89F2-F9CE-4AE1-937A-7CE906D3F6A9}"/>
          </ac:picMkLst>
        </pc:picChg>
        <pc:picChg chg="mod">
          <ac:chgData name="Michelle DeMars" userId="0b48eaa8-f74b-4342-8c76-b1e697ffad6a" providerId="ADAL" clId="{B4843876-17AC-45EB-82C4-3DB0C6E3DA6E}" dt="2020-01-13T21:46:40.891" v="420" actId="14100"/>
          <ac:picMkLst>
            <pc:docMk/>
            <pc:sldMk cId="3037992596" sldId="260"/>
            <ac:picMk id="5" creationId="{C4678C08-9E04-467B-B7D0-ACF1CC9C3B57}"/>
          </ac:picMkLst>
        </pc:picChg>
      </pc:sldChg>
      <pc:sldChg chg="addSp delSp modSp ord">
        <pc:chgData name="Michelle DeMars" userId="0b48eaa8-f74b-4342-8c76-b1e697ffad6a" providerId="ADAL" clId="{B4843876-17AC-45EB-82C4-3DB0C6E3DA6E}" dt="2020-01-13T21:17:58.964" v="256" actId="14100"/>
        <pc:sldMkLst>
          <pc:docMk/>
          <pc:sldMk cId="3298989807" sldId="261"/>
        </pc:sldMkLst>
        <pc:spChg chg="add del mod">
          <ac:chgData name="Michelle DeMars" userId="0b48eaa8-f74b-4342-8c76-b1e697ffad6a" providerId="ADAL" clId="{B4843876-17AC-45EB-82C4-3DB0C6E3DA6E}" dt="2020-01-13T21:08:25.838" v="43"/>
          <ac:spMkLst>
            <pc:docMk/>
            <pc:sldMk cId="3298989807" sldId="261"/>
            <ac:spMk id="4" creationId="{E03FC043-58AE-4848-9DBA-D7089682493F}"/>
          </ac:spMkLst>
        </pc:spChg>
        <pc:spChg chg="add mod">
          <ac:chgData name="Michelle DeMars" userId="0b48eaa8-f74b-4342-8c76-b1e697ffad6a" providerId="ADAL" clId="{B4843876-17AC-45EB-82C4-3DB0C6E3DA6E}" dt="2020-01-13T21:10:37.266" v="106" actId="1076"/>
          <ac:spMkLst>
            <pc:docMk/>
            <pc:sldMk cId="3298989807" sldId="261"/>
            <ac:spMk id="6" creationId="{65C0495D-8549-4A9C-A4E6-AE91C771DC26}"/>
          </ac:spMkLst>
        </pc:spChg>
        <pc:picChg chg="add mod">
          <ac:chgData name="Michelle DeMars" userId="0b48eaa8-f74b-4342-8c76-b1e697ffad6a" providerId="ADAL" clId="{B4843876-17AC-45EB-82C4-3DB0C6E3DA6E}" dt="2020-01-13T21:17:58.964" v="256" actId="14100"/>
          <ac:picMkLst>
            <pc:docMk/>
            <pc:sldMk cId="3298989807" sldId="261"/>
            <ac:picMk id="2" creationId="{0037FF0F-A3C1-4D12-97FE-D0143FDD78C5}"/>
          </ac:picMkLst>
        </pc:picChg>
        <pc:picChg chg="add del mod">
          <ac:chgData name="Michelle DeMars" userId="0b48eaa8-f74b-4342-8c76-b1e697ffad6a" providerId="ADAL" clId="{B4843876-17AC-45EB-82C4-3DB0C6E3DA6E}" dt="2020-01-13T21:07:46.576" v="33" actId="478"/>
          <ac:picMkLst>
            <pc:docMk/>
            <pc:sldMk cId="3298989807" sldId="261"/>
            <ac:picMk id="3" creationId="{69202285-D386-4391-BC52-7AAD11C545B7}"/>
          </ac:picMkLst>
        </pc:picChg>
        <pc:picChg chg="add mod modCrop">
          <ac:chgData name="Michelle DeMars" userId="0b48eaa8-f74b-4342-8c76-b1e697ffad6a" providerId="ADAL" clId="{B4843876-17AC-45EB-82C4-3DB0C6E3DA6E}" dt="2020-01-13T21:08:15.084" v="39" actId="14100"/>
          <ac:picMkLst>
            <pc:docMk/>
            <pc:sldMk cId="3298989807" sldId="261"/>
            <ac:picMk id="5" creationId="{913BD475-F092-4A9A-8631-DD1F6C9E8B53}"/>
          </ac:picMkLst>
        </pc:picChg>
      </pc:sldChg>
      <pc:sldChg chg="addSp delSp modSp add">
        <pc:chgData name="Michelle DeMars" userId="0b48eaa8-f74b-4342-8c76-b1e697ffad6a" providerId="ADAL" clId="{B4843876-17AC-45EB-82C4-3DB0C6E3DA6E}" dt="2020-01-17T00:25:59.309" v="1258" actId="20577"/>
        <pc:sldMkLst>
          <pc:docMk/>
          <pc:sldMk cId="1336341474" sldId="262"/>
        </pc:sldMkLst>
        <pc:spChg chg="add mod">
          <ac:chgData name="Michelle DeMars" userId="0b48eaa8-f74b-4342-8c76-b1e697ffad6a" providerId="ADAL" clId="{B4843876-17AC-45EB-82C4-3DB0C6E3DA6E}" dt="2020-01-17T00:25:59.309" v="1258" actId="20577"/>
          <ac:spMkLst>
            <pc:docMk/>
            <pc:sldMk cId="1336341474" sldId="262"/>
            <ac:spMk id="2" creationId="{F5E8CF0B-F3CD-414D-99E9-6D79586ECA7D}"/>
          </ac:spMkLst>
        </pc:spChg>
        <pc:spChg chg="add mod">
          <ac:chgData name="Michelle DeMars" userId="0b48eaa8-f74b-4342-8c76-b1e697ffad6a" providerId="ADAL" clId="{B4843876-17AC-45EB-82C4-3DB0C6E3DA6E}" dt="2020-01-13T22:14:42.601" v="480" actId="2085"/>
          <ac:spMkLst>
            <pc:docMk/>
            <pc:sldMk cId="1336341474" sldId="262"/>
            <ac:spMk id="9" creationId="{A6BC77D9-93D2-4796-BAA2-951A7BE7369B}"/>
          </ac:spMkLst>
        </pc:spChg>
        <pc:spChg chg="add del mod">
          <ac:chgData name="Michelle DeMars" userId="0b48eaa8-f74b-4342-8c76-b1e697ffad6a" providerId="ADAL" clId="{B4843876-17AC-45EB-82C4-3DB0C6E3DA6E}" dt="2020-01-13T22:51:41.117" v="635" actId="478"/>
          <ac:spMkLst>
            <pc:docMk/>
            <pc:sldMk cId="1336341474" sldId="262"/>
            <ac:spMk id="15" creationId="{32ECC845-CC99-4E49-B46D-3C9B6D5A26F1}"/>
          </ac:spMkLst>
        </pc:spChg>
        <pc:spChg chg="add del mod">
          <ac:chgData name="Michelle DeMars" userId="0b48eaa8-f74b-4342-8c76-b1e697ffad6a" providerId="ADAL" clId="{B4843876-17AC-45EB-82C4-3DB0C6E3DA6E}" dt="2020-01-13T22:51:43.871" v="637" actId="478"/>
          <ac:spMkLst>
            <pc:docMk/>
            <pc:sldMk cId="1336341474" sldId="262"/>
            <ac:spMk id="16" creationId="{185B8785-8E41-4754-B2D0-A2F898087C58}"/>
          </ac:spMkLst>
        </pc:spChg>
        <pc:picChg chg="add del mod">
          <ac:chgData name="Michelle DeMars" userId="0b48eaa8-f74b-4342-8c76-b1e697ffad6a" providerId="ADAL" clId="{B4843876-17AC-45EB-82C4-3DB0C6E3DA6E}" dt="2020-01-13T22:02:02.146" v="459" actId="478"/>
          <ac:picMkLst>
            <pc:docMk/>
            <pc:sldMk cId="1336341474" sldId="262"/>
            <ac:picMk id="3" creationId="{9171D59D-D9E8-4CBF-B58B-28887F5F3F5D}"/>
          </ac:picMkLst>
        </pc:picChg>
        <pc:picChg chg="add del mod">
          <ac:chgData name="Michelle DeMars" userId="0b48eaa8-f74b-4342-8c76-b1e697ffad6a" providerId="ADAL" clId="{B4843876-17AC-45EB-82C4-3DB0C6E3DA6E}" dt="2020-01-13T22:05:38.622" v="463" actId="478"/>
          <ac:picMkLst>
            <pc:docMk/>
            <pc:sldMk cId="1336341474" sldId="262"/>
            <ac:picMk id="4" creationId="{56EFFE71-D2C9-43E1-A20B-8ED374E73066}"/>
          </ac:picMkLst>
        </pc:picChg>
        <pc:picChg chg="add del">
          <ac:chgData name="Michelle DeMars" userId="0b48eaa8-f74b-4342-8c76-b1e697ffad6a" providerId="ADAL" clId="{B4843876-17AC-45EB-82C4-3DB0C6E3DA6E}" dt="2020-01-13T22:10:04.365" v="465" actId="478"/>
          <ac:picMkLst>
            <pc:docMk/>
            <pc:sldMk cId="1336341474" sldId="262"/>
            <ac:picMk id="5" creationId="{DC336B41-67F4-4651-9B46-B9F84085F0FD}"/>
          </ac:picMkLst>
        </pc:picChg>
        <pc:picChg chg="add mod modCrop">
          <ac:chgData name="Michelle DeMars" userId="0b48eaa8-f74b-4342-8c76-b1e697ffad6a" providerId="ADAL" clId="{B4843876-17AC-45EB-82C4-3DB0C6E3DA6E}" dt="2020-01-13T23:05:10.941" v="750" actId="14100"/>
          <ac:picMkLst>
            <pc:docMk/>
            <pc:sldMk cId="1336341474" sldId="262"/>
            <ac:picMk id="7" creationId="{2E64EA41-A1EE-4050-BFAE-E93E02D99005}"/>
          </ac:picMkLst>
        </pc:picChg>
        <pc:picChg chg="add del mod">
          <ac:chgData name="Michelle DeMars" userId="0b48eaa8-f74b-4342-8c76-b1e697ffad6a" providerId="ADAL" clId="{B4843876-17AC-45EB-82C4-3DB0C6E3DA6E}" dt="2020-01-13T22:24:18.104" v="499" actId="478"/>
          <ac:picMkLst>
            <pc:docMk/>
            <pc:sldMk cId="1336341474" sldId="262"/>
            <ac:picMk id="8" creationId="{F06C10FD-0C6D-4B2C-8426-D5B1C0AACA56}"/>
          </ac:picMkLst>
        </pc:picChg>
        <pc:picChg chg="add del mod">
          <ac:chgData name="Michelle DeMars" userId="0b48eaa8-f74b-4342-8c76-b1e697ffad6a" providerId="ADAL" clId="{B4843876-17AC-45EB-82C4-3DB0C6E3DA6E}" dt="2020-01-13T22:17:23.944" v="498" actId="478"/>
          <ac:picMkLst>
            <pc:docMk/>
            <pc:sldMk cId="1336341474" sldId="262"/>
            <ac:picMk id="10" creationId="{15F77D17-6D2A-44D7-87C1-FD8BBD0D5FA5}"/>
          </ac:picMkLst>
        </pc:picChg>
        <pc:picChg chg="add del mod">
          <ac:chgData name="Michelle DeMars" userId="0b48eaa8-f74b-4342-8c76-b1e697ffad6a" providerId="ADAL" clId="{B4843876-17AC-45EB-82C4-3DB0C6E3DA6E}" dt="2020-01-13T22:25:06.350" v="514" actId="478"/>
          <ac:picMkLst>
            <pc:docMk/>
            <pc:sldMk cId="1336341474" sldId="262"/>
            <ac:picMk id="11" creationId="{A7EB41B5-4F8A-461D-9586-83AC491F9AC1}"/>
          </ac:picMkLst>
        </pc:picChg>
        <pc:picChg chg="add del mod modCrop">
          <ac:chgData name="Michelle DeMars" userId="0b48eaa8-f74b-4342-8c76-b1e697ffad6a" providerId="ADAL" clId="{B4843876-17AC-45EB-82C4-3DB0C6E3DA6E}" dt="2020-01-13T22:44:40.622" v="580" actId="478"/>
          <ac:picMkLst>
            <pc:docMk/>
            <pc:sldMk cId="1336341474" sldId="262"/>
            <ac:picMk id="12" creationId="{83EF5213-89DD-496A-875C-F284B2FA45F9}"/>
          </ac:picMkLst>
        </pc:picChg>
        <pc:picChg chg="add del mod">
          <ac:chgData name="Michelle DeMars" userId="0b48eaa8-f74b-4342-8c76-b1e697ffad6a" providerId="ADAL" clId="{B4843876-17AC-45EB-82C4-3DB0C6E3DA6E}" dt="2020-01-13T22:48:43.841" v="621" actId="478"/>
          <ac:picMkLst>
            <pc:docMk/>
            <pc:sldMk cId="1336341474" sldId="262"/>
            <ac:picMk id="13" creationId="{34EF4F58-8BAA-4D85-A3ED-5BAB70FC27B7}"/>
          </ac:picMkLst>
        </pc:picChg>
        <pc:picChg chg="add del mod">
          <ac:chgData name="Michelle DeMars" userId="0b48eaa8-f74b-4342-8c76-b1e697ffad6a" providerId="ADAL" clId="{B4843876-17AC-45EB-82C4-3DB0C6E3DA6E}" dt="2020-01-13T22:51:42.414" v="636" actId="478"/>
          <ac:picMkLst>
            <pc:docMk/>
            <pc:sldMk cId="1336341474" sldId="262"/>
            <ac:picMk id="14" creationId="{D21592B1-F48D-4AE0-80A9-E641AD105005}"/>
          </ac:picMkLst>
        </pc:picChg>
        <pc:picChg chg="add del mod modCrop">
          <ac:chgData name="Michelle DeMars" userId="0b48eaa8-f74b-4342-8c76-b1e697ffad6a" providerId="ADAL" clId="{B4843876-17AC-45EB-82C4-3DB0C6E3DA6E}" dt="2020-01-13T23:00:44.574" v="673" actId="478"/>
          <ac:picMkLst>
            <pc:docMk/>
            <pc:sldMk cId="1336341474" sldId="262"/>
            <ac:picMk id="17" creationId="{85C21DDE-1F50-4B2D-8E67-3605405171C2}"/>
          </ac:picMkLst>
        </pc:picChg>
        <pc:picChg chg="add del mod modCrop">
          <ac:chgData name="Michelle DeMars" userId="0b48eaa8-f74b-4342-8c76-b1e697ffad6a" providerId="ADAL" clId="{B4843876-17AC-45EB-82C4-3DB0C6E3DA6E}" dt="2020-01-13T23:01:26.221" v="677" actId="478"/>
          <ac:picMkLst>
            <pc:docMk/>
            <pc:sldMk cId="1336341474" sldId="262"/>
            <ac:picMk id="18" creationId="{ED373FA7-05B0-477F-8BEC-667B0452ADC6}"/>
          </ac:picMkLst>
        </pc:picChg>
        <pc:picChg chg="add mod modCrop">
          <ac:chgData name="Michelle DeMars" userId="0b48eaa8-f74b-4342-8c76-b1e697ffad6a" providerId="ADAL" clId="{B4843876-17AC-45EB-82C4-3DB0C6E3DA6E}" dt="2020-01-13T23:22:19.038" v="1166"/>
          <ac:picMkLst>
            <pc:docMk/>
            <pc:sldMk cId="1336341474" sldId="262"/>
            <ac:picMk id="19" creationId="{8A812EF4-7570-4D42-AFAF-3D866114AA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06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41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05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0140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448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277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79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4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90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5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75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5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74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6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8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540C5-E66E-4490-A0F9-5377B1C0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9D10F-FC9D-4446-8004-C38BA48F8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020" y="634482"/>
            <a:ext cx="5962262" cy="23886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Serious fail: </a:t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How a fail led to </a:t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 Title IX talk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951B12-C160-44E2-B25F-5FA77FFA58FD}"/>
              </a:ext>
            </a:extLst>
          </p:cNvPr>
          <p:cNvSpPr/>
          <p:nvPr/>
        </p:nvSpPr>
        <p:spPr>
          <a:xfrm>
            <a:off x="10925261" y="6516529"/>
            <a:ext cx="12667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(Image Source/Corbis)</a:t>
            </a:r>
          </a:p>
        </p:txBody>
      </p:sp>
    </p:spTree>
    <p:extLst>
      <p:ext uri="{BB962C8B-B14F-4D97-AF65-F5344CB8AC3E}">
        <p14:creationId xmlns:p14="http://schemas.microsoft.com/office/powerpoint/2010/main" val="117978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187396F-DE6D-4DEA-A68D-3FB9FBB36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 bwMode="auto">
          <a:xfrm>
            <a:off x="4982546" y="330482"/>
            <a:ext cx="6780245" cy="61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AAEAC-4B4B-4256-A86C-6968E5C904C9}"/>
              </a:ext>
            </a:extLst>
          </p:cNvPr>
          <p:cNvSpPr txBox="1"/>
          <p:nvPr/>
        </p:nvSpPr>
        <p:spPr>
          <a:xfrm>
            <a:off x="429209" y="159391"/>
            <a:ext cx="408406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Ink Free" panose="03080402000500000000" pitchFamily="66" charset="0"/>
              </a:rPr>
              <a:t>It began like any other instruction session…..</a:t>
            </a:r>
          </a:p>
          <a:p>
            <a:endParaRPr lang="en-US" sz="2800" b="1" dirty="0">
              <a:latin typeface="Ink Free" panose="03080402000500000000" pitchFamily="66" charset="0"/>
            </a:endParaRPr>
          </a:p>
          <a:p>
            <a:endParaRPr lang="en-US" sz="2800" b="1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Kinesiology 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Lecture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Approximately 170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Active learning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Ink Free" panose="03080402000500000000" pitchFamily="66" charset="0"/>
              </a:rPr>
              <a:t>Padlet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K Cool Crayon" pitchFamily="2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14CC3-3B15-4743-8D06-6878F76DDD37}"/>
              </a:ext>
            </a:extLst>
          </p:cNvPr>
          <p:cNvSpPr txBox="1"/>
          <p:nvPr/>
        </p:nvSpPr>
        <p:spPr>
          <a:xfrm>
            <a:off x="10670796" y="6611779"/>
            <a:ext cx="1585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Image Source: “Real Genius”</a:t>
            </a:r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E4B29-E004-4E33-B405-91224C64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" y="0"/>
            <a:ext cx="12192000" cy="6846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9E22F2-65E4-4863-890D-7AC48405FF09}"/>
              </a:ext>
            </a:extLst>
          </p:cNvPr>
          <p:cNvSpPr/>
          <p:nvPr/>
        </p:nvSpPr>
        <p:spPr>
          <a:xfrm>
            <a:off x="3570914" y="2647867"/>
            <a:ext cx="1634484" cy="9174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2BDA1-7F46-41B8-A50B-E847F3850BC9}"/>
              </a:ext>
            </a:extLst>
          </p:cNvPr>
          <p:cNvSpPr/>
          <p:nvPr/>
        </p:nvSpPr>
        <p:spPr>
          <a:xfrm>
            <a:off x="5276675" y="537380"/>
            <a:ext cx="1635853" cy="3987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B40FF-E634-47AE-A61E-65266A8024EB}"/>
              </a:ext>
            </a:extLst>
          </p:cNvPr>
          <p:cNvSpPr/>
          <p:nvPr/>
        </p:nvSpPr>
        <p:spPr>
          <a:xfrm>
            <a:off x="8716161" y="2046657"/>
            <a:ext cx="1634484" cy="7217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E5205F-4B8F-4455-9B80-D736E133E60E}"/>
              </a:ext>
            </a:extLst>
          </p:cNvPr>
          <p:cNvSpPr/>
          <p:nvPr/>
        </p:nvSpPr>
        <p:spPr>
          <a:xfrm>
            <a:off x="10444294" y="6074770"/>
            <a:ext cx="1680594" cy="4015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0A0B20-BBE6-4D95-8700-2F1DFBEAF51E}"/>
              </a:ext>
            </a:extLst>
          </p:cNvPr>
          <p:cNvSpPr/>
          <p:nvPr/>
        </p:nvSpPr>
        <p:spPr>
          <a:xfrm>
            <a:off x="10444294" y="4238979"/>
            <a:ext cx="1680594" cy="7776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73CD32-2C95-48C4-8C81-8C438354AF71}"/>
              </a:ext>
            </a:extLst>
          </p:cNvPr>
          <p:cNvSpPr/>
          <p:nvPr/>
        </p:nvSpPr>
        <p:spPr>
          <a:xfrm>
            <a:off x="10440527" y="2155971"/>
            <a:ext cx="1684361" cy="33555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788EB-1A66-4268-8061-0F11F5E9F5E6}"/>
              </a:ext>
            </a:extLst>
          </p:cNvPr>
          <p:cNvSpPr txBox="1"/>
          <p:nvPr/>
        </p:nvSpPr>
        <p:spPr>
          <a:xfrm>
            <a:off x="3766656" y="6320620"/>
            <a:ext cx="18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 responses</a:t>
            </a:r>
          </a:p>
        </p:txBody>
      </p:sp>
    </p:spTree>
    <p:extLst>
      <p:ext uri="{BB962C8B-B14F-4D97-AF65-F5344CB8AC3E}">
        <p14:creationId xmlns:p14="http://schemas.microsoft.com/office/powerpoint/2010/main" val="370282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4698-AF30-40F4-867C-F072D1BC2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0"/>
          <a:stretch/>
        </p:blipFill>
        <p:spPr>
          <a:xfrm>
            <a:off x="-37119" y="0"/>
            <a:ext cx="6157120" cy="4195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8C9EB-A537-479A-BF83-BE009E6E4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68"/>
          <a:stretch/>
        </p:blipFill>
        <p:spPr>
          <a:xfrm>
            <a:off x="0" y="4195391"/>
            <a:ext cx="6095998" cy="2662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3B89F2-F9CE-4AE1-937A-7CE906D3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29000"/>
            <a:ext cx="613311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8C08-9E04-467B-B7D0-ACF1CC9C3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0"/>
            <a:ext cx="6079883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EA3880-A558-446E-A81F-A6F56DB0E5E4}"/>
              </a:ext>
            </a:extLst>
          </p:cNvPr>
          <p:cNvSpPr/>
          <p:nvPr/>
        </p:nvSpPr>
        <p:spPr>
          <a:xfrm>
            <a:off x="557803" y="521250"/>
            <a:ext cx="963087" cy="248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E89EBD-7FBE-40DB-9D97-519CA3C4C027}"/>
              </a:ext>
            </a:extLst>
          </p:cNvPr>
          <p:cNvSpPr/>
          <p:nvPr/>
        </p:nvSpPr>
        <p:spPr>
          <a:xfrm>
            <a:off x="847488" y="4877967"/>
            <a:ext cx="821921" cy="1629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68EE5-4086-4F59-B0EE-E50593BD7D2F}"/>
              </a:ext>
            </a:extLst>
          </p:cNvPr>
          <p:cNvSpPr/>
          <p:nvPr/>
        </p:nvSpPr>
        <p:spPr>
          <a:xfrm>
            <a:off x="5250074" y="5062005"/>
            <a:ext cx="821921" cy="1629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C44DC-8502-4470-BBF8-5FF03F0FF486}"/>
              </a:ext>
            </a:extLst>
          </p:cNvPr>
          <p:cNvSpPr/>
          <p:nvPr/>
        </p:nvSpPr>
        <p:spPr>
          <a:xfrm>
            <a:off x="4839113" y="794610"/>
            <a:ext cx="1232882" cy="203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0841EC-80FA-44A2-AB73-9DBDB7684919}"/>
              </a:ext>
            </a:extLst>
          </p:cNvPr>
          <p:cNvSpPr/>
          <p:nvPr/>
        </p:nvSpPr>
        <p:spPr>
          <a:xfrm>
            <a:off x="101396" y="1005450"/>
            <a:ext cx="2440468" cy="248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1D2ED-3B43-4E4C-B185-0BBA13A6064D}"/>
              </a:ext>
            </a:extLst>
          </p:cNvPr>
          <p:cNvSpPr/>
          <p:nvPr/>
        </p:nvSpPr>
        <p:spPr>
          <a:xfrm>
            <a:off x="4680928" y="2142708"/>
            <a:ext cx="1232882" cy="152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5F0BC-8619-42E2-AE54-08A2724F1D9A}"/>
              </a:ext>
            </a:extLst>
          </p:cNvPr>
          <p:cNvSpPr/>
          <p:nvPr/>
        </p:nvSpPr>
        <p:spPr>
          <a:xfrm>
            <a:off x="11183" y="2295108"/>
            <a:ext cx="3036815" cy="17132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ECC77B-0C8F-4F84-A58F-EC1FCDA4401E}"/>
              </a:ext>
            </a:extLst>
          </p:cNvPr>
          <p:cNvSpPr/>
          <p:nvPr/>
        </p:nvSpPr>
        <p:spPr>
          <a:xfrm>
            <a:off x="3047998" y="2302098"/>
            <a:ext cx="2994764" cy="1524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8A8D5-9BA1-4916-A9B4-C213139B85F2}"/>
              </a:ext>
            </a:extLst>
          </p:cNvPr>
          <p:cNvSpPr/>
          <p:nvPr/>
        </p:nvSpPr>
        <p:spPr>
          <a:xfrm>
            <a:off x="11183" y="2432075"/>
            <a:ext cx="2368123" cy="17132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E2CD4B-1B70-45B2-8C6C-3D2F08A15E18}"/>
              </a:ext>
            </a:extLst>
          </p:cNvPr>
          <p:cNvSpPr/>
          <p:nvPr/>
        </p:nvSpPr>
        <p:spPr>
          <a:xfrm>
            <a:off x="4217437" y="3020557"/>
            <a:ext cx="1825325" cy="15240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7E67D8-279C-4244-B223-9FC7DFF00C8F}"/>
              </a:ext>
            </a:extLst>
          </p:cNvPr>
          <p:cNvSpPr/>
          <p:nvPr/>
        </p:nvSpPr>
        <p:spPr>
          <a:xfrm>
            <a:off x="11252" y="3172958"/>
            <a:ext cx="2265417" cy="19683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54E2C-45C9-4CC1-9448-A6AC8D0EC1C0}"/>
              </a:ext>
            </a:extLst>
          </p:cNvPr>
          <p:cNvSpPr/>
          <p:nvPr/>
        </p:nvSpPr>
        <p:spPr>
          <a:xfrm>
            <a:off x="11252" y="3429000"/>
            <a:ext cx="5801719" cy="25604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E734A-1226-448D-BB41-827A35914C93}"/>
              </a:ext>
            </a:extLst>
          </p:cNvPr>
          <p:cNvSpPr/>
          <p:nvPr/>
        </p:nvSpPr>
        <p:spPr>
          <a:xfrm>
            <a:off x="74438" y="5835567"/>
            <a:ext cx="4852125" cy="22782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4CF4A-9F61-4594-B3A3-C07BB8C97DD2}"/>
              </a:ext>
            </a:extLst>
          </p:cNvPr>
          <p:cNvSpPr/>
          <p:nvPr/>
        </p:nvSpPr>
        <p:spPr>
          <a:xfrm>
            <a:off x="9321281" y="3495819"/>
            <a:ext cx="2854599" cy="1382148"/>
          </a:xfrm>
          <a:prstGeom prst="rect">
            <a:avLst/>
          </a:prstGeom>
          <a:noFill/>
          <a:ln w="825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6B803C-D329-4926-B369-7C428AF2E6DE}"/>
              </a:ext>
            </a:extLst>
          </p:cNvPr>
          <p:cNvSpPr/>
          <p:nvPr/>
        </p:nvSpPr>
        <p:spPr>
          <a:xfrm>
            <a:off x="6170436" y="5224994"/>
            <a:ext cx="2854599" cy="1418401"/>
          </a:xfrm>
          <a:prstGeom prst="rect">
            <a:avLst/>
          </a:prstGeom>
          <a:noFill/>
          <a:ln w="825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FF0F-A3C1-4D12-97FE-D0143FDD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9759" y="2852256"/>
            <a:ext cx="7492481" cy="3889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BD475-F092-4A9A-8631-DD1F6C9E8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90" b="11200"/>
          <a:stretch/>
        </p:blipFill>
        <p:spPr>
          <a:xfrm>
            <a:off x="570451" y="158621"/>
            <a:ext cx="11051098" cy="2556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C0495D-8549-4A9C-A4E6-AE91C771DC26}"/>
              </a:ext>
            </a:extLst>
          </p:cNvPr>
          <p:cNvSpPr txBox="1"/>
          <p:nvPr/>
        </p:nvSpPr>
        <p:spPr>
          <a:xfrm>
            <a:off x="9555061" y="2510933"/>
            <a:ext cx="2425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35353"/>
                </a:solidFill>
                <a:latin typeface="Arial Narrow" panose="020B0606020202030204" pitchFamily="34" charset="0"/>
              </a:rPr>
              <a:t>Image cred: Society of Women Engineers</a:t>
            </a:r>
          </a:p>
        </p:txBody>
      </p:sp>
    </p:spTree>
    <p:extLst>
      <p:ext uri="{BB962C8B-B14F-4D97-AF65-F5344CB8AC3E}">
        <p14:creationId xmlns:p14="http://schemas.microsoft.com/office/powerpoint/2010/main" val="329898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2F9F8C-D295-4BF2-B530-2F9572BA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35" y="2525317"/>
            <a:ext cx="5649113" cy="4191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689D3A-5898-4111-9B48-53F14000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4" y="2525317"/>
            <a:ext cx="5239481" cy="41915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AA2834-B18F-4A74-99F0-B26F0C730172}"/>
              </a:ext>
            </a:extLst>
          </p:cNvPr>
          <p:cNvSpPr/>
          <p:nvPr/>
        </p:nvSpPr>
        <p:spPr>
          <a:xfrm>
            <a:off x="864066" y="3162650"/>
            <a:ext cx="2894202" cy="18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DD8B3-B969-43D0-BC9A-B6FCDF875D5B}"/>
              </a:ext>
            </a:extLst>
          </p:cNvPr>
          <p:cNvSpPr/>
          <p:nvPr/>
        </p:nvSpPr>
        <p:spPr>
          <a:xfrm>
            <a:off x="295012" y="3559728"/>
            <a:ext cx="4629326" cy="3495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A90A9-048F-49FA-9EAC-BB1674B634D2}"/>
              </a:ext>
            </a:extLst>
          </p:cNvPr>
          <p:cNvSpPr/>
          <p:nvPr/>
        </p:nvSpPr>
        <p:spPr>
          <a:xfrm>
            <a:off x="949354" y="6293142"/>
            <a:ext cx="2894202" cy="18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70A62-0EFB-415B-991D-D0AA4D7CA106}"/>
              </a:ext>
            </a:extLst>
          </p:cNvPr>
          <p:cNvSpPr/>
          <p:nvPr/>
        </p:nvSpPr>
        <p:spPr>
          <a:xfrm>
            <a:off x="7132039" y="3244443"/>
            <a:ext cx="3303865" cy="18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1094A-BFA9-46F6-B521-6898F4A1B60F}"/>
              </a:ext>
            </a:extLst>
          </p:cNvPr>
          <p:cNvSpPr/>
          <p:nvPr/>
        </p:nvSpPr>
        <p:spPr>
          <a:xfrm>
            <a:off x="6586756" y="3734499"/>
            <a:ext cx="4671270" cy="4136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7DA7D-9B43-4BCE-B378-CCEFCC257FC5}"/>
              </a:ext>
            </a:extLst>
          </p:cNvPr>
          <p:cNvSpPr/>
          <p:nvPr/>
        </p:nvSpPr>
        <p:spPr>
          <a:xfrm>
            <a:off x="3947035" y="3355596"/>
            <a:ext cx="1318470" cy="195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4B4D0C-D986-4434-BB26-D1F89841B97B}"/>
              </a:ext>
            </a:extLst>
          </p:cNvPr>
          <p:cNvSpPr/>
          <p:nvPr/>
        </p:nvSpPr>
        <p:spPr>
          <a:xfrm>
            <a:off x="10680679" y="3483878"/>
            <a:ext cx="1318470" cy="195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437709-4CFE-4D69-8F1E-770EACB0CCD6}"/>
              </a:ext>
            </a:extLst>
          </p:cNvPr>
          <p:cNvSpPr/>
          <p:nvPr/>
        </p:nvSpPr>
        <p:spPr>
          <a:xfrm>
            <a:off x="6556457" y="6097398"/>
            <a:ext cx="1530529" cy="4136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5EC22-3A17-42C4-A047-846CD9BDE430}"/>
              </a:ext>
            </a:extLst>
          </p:cNvPr>
          <p:cNvSpPr/>
          <p:nvPr/>
        </p:nvSpPr>
        <p:spPr>
          <a:xfrm>
            <a:off x="7321721" y="4517644"/>
            <a:ext cx="1209883" cy="222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9B293-0A47-4670-9D5C-27714EF38094}"/>
              </a:ext>
            </a:extLst>
          </p:cNvPr>
          <p:cNvSpPr txBox="1"/>
          <p:nvPr/>
        </p:nvSpPr>
        <p:spPr>
          <a:xfrm>
            <a:off x="1076174" y="189414"/>
            <a:ext cx="11115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Student responses</a:t>
            </a:r>
            <a:br>
              <a:rPr lang="en-US" sz="2400" b="1" dirty="0">
                <a:latin typeface="Ink Free" panose="03080402000500000000" pitchFamily="66" charset="0"/>
              </a:rPr>
            </a:br>
            <a:endParaRPr lang="en-US" sz="2400" b="1" dirty="0">
              <a:latin typeface="Ink Free" panose="03080402000500000000" pitchFamily="66" charset="0"/>
            </a:endParaRPr>
          </a:p>
          <a:p>
            <a:r>
              <a:rPr lang="en-US" sz="2400" b="1" dirty="0">
                <a:latin typeface="Ink Free" panose="03080402000500000000" pitchFamily="66" charset="0"/>
              </a:rPr>
              <a:t>I received both e-mail and in person apologies for the behavior of the class. </a:t>
            </a:r>
          </a:p>
          <a:p>
            <a:endParaRPr lang="en-US" sz="2400" b="1" dirty="0">
              <a:latin typeface="Ink Free" panose="03080402000500000000" pitchFamily="66" charset="0"/>
            </a:endParaRPr>
          </a:p>
          <a:p>
            <a:r>
              <a:rPr lang="en-US" sz="2400" b="1" dirty="0">
                <a:latin typeface="Ink Free" panose="03080402000500000000" pitchFamily="66" charset="0"/>
              </a:rPr>
              <a:t>One young woman verbally told me how disturbed she was by the class.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10492-6DFF-4C08-ABA6-9E0CE8F390DD}"/>
              </a:ext>
            </a:extLst>
          </p:cNvPr>
          <p:cNvSpPr/>
          <p:nvPr/>
        </p:nvSpPr>
        <p:spPr>
          <a:xfrm>
            <a:off x="223936" y="5036249"/>
            <a:ext cx="4935056" cy="18455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B6068-D210-4B2A-AE8B-B0473DE8B817}"/>
              </a:ext>
            </a:extLst>
          </p:cNvPr>
          <p:cNvSpPr/>
          <p:nvPr/>
        </p:nvSpPr>
        <p:spPr>
          <a:xfrm>
            <a:off x="223936" y="5220807"/>
            <a:ext cx="1660848" cy="28425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C59057-A04E-4118-8705-78F39B11FE2F}"/>
              </a:ext>
            </a:extLst>
          </p:cNvPr>
          <p:cNvSpPr/>
          <p:nvPr/>
        </p:nvSpPr>
        <p:spPr>
          <a:xfrm>
            <a:off x="3498144" y="4778530"/>
            <a:ext cx="1660848" cy="25771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28A0DD-4A47-4355-BDA8-E1B110E159EF}"/>
              </a:ext>
            </a:extLst>
          </p:cNvPr>
          <p:cNvSpPr/>
          <p:nvPr/>
        </p:nvSpPr>
        <p:spPr>
          <a:xfrm>
            <a:off x="7423257" y="4731651"/>
            <a:ext cx="4240008" cy="2221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594C57-4E84-48B5-B4FF-7FDFDCABCB68}"/>
              </a:ext>
            </a:extLst>
          </p:cNvPr>
          <p:cNvSpPr/>
          <p:nvPr/>
        </p:nvSpPr>
        <p:spPr>
          <a:xfrm>
            <a:off x="6547849" y="4954555"/>
            <a:ext cx="4240008" cy="245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24B802-70BA-4AAF-AC2B-79F6B728427D}"/>
              </a:ext>
            </a:extLst>
          </p:cNvPr>
          <p:cNvSpPr/>
          <p:nvPr/>
        </p:nvSpPr>
        <p:spPr>
          <a:xfrm>
            <a:off x="6455835" y="5426244"/>
            <a:ext cx="5207430" cy="21077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94492D-E4E3-404F-8A03-3B837301A34F}"/>
              </a:ext>
            </a:extLst>
          </p:cNvPr>
          <p:cNvSpPr/>
          <p:nvPr/>
        </p:nvSpPr>
        <p:spPr>
          <a:xfrm>
            <a:off x="6455835" y="5637023"/>
            <a:ext cx="4240008" cy="2221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460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E8CF0B-F3CD-414D-99E9-6D79586ECA7D}"/>
              </a:ext>
            </a:extLst>
          </p:cNvPr>
          <p:cNvSpPr/>
          <p:nvPr/>
        </p:nvSpPr>
        <p:spPr>
          <a:xfrm>
            <a:off x="6937541" y="219755"/>
            <a:ext cx="504296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Ink Free" panose="03080402000500000000" pitchFamily="66" charset="0"/>
              </a:rPr>
              <a:t>It ended </a:t>
            </a:r>
            <a:r>
              <a:rPr lang="en-US" sz="2800" u="sng" dirty="0">
                <a:latin typeface="Ink Free" panose="03080402000500000000" pitchFamily="66" charset="0"/>
              </a:rPr>
              <a:t>unlike</a:t>
            </a:r>
            <a:r>
              <a:rPr lang="en-US" sz="2800" dirty="0">
                <a:latin typeface="Ink Free" panose="03080402000500000000" pitchFamily="66" charset="0"/>
              </a:rPr>
              <a:t> any other instruction session…..</a:t>
            </a:r>
          </a:p>
          <a:p>
            <a:endParaRPr lang="en-US" sz="28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Ink Free" panose="03080402000500000000" pitchFamily="66" charset="0"/>
              </a:rPr>
              <a:t>Better prepared for future instruction sessions, especially large class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Ink Free" panose="03080402000500000000" pitchFamily="66" charset="0"/>
              </a:rPr>
              <a:t>Use Padlet editing features</a:t>
            </a:r>
          </a:p>
          <a:p>
            <a:endParaRPr lang="en-US" sz="28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Ink Free" panose="03080402000500000000" pitchFamily="66" charset="0"/>
              </a:rPr>
              <a:t>Faculty includes Title IX talk every semester because of our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DK Cool Crayo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DK Cool Crayo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K Cool Crayon" pitchFamily="2" charset="0"/>
            </a:endParaRPr>
          </a:p>
        </p:txBody>
      </p:sp>
      <p:pic>
        <p:nvPicPr>
          <p:cNvPr id="7" name="Picture 6" descr="A group of people sitting at a desk in front of a crowd&#10;&#10;Description automatically generated">
            <a:extLst>
              <a:ext uri="{FF2B5EF4-FFF2-40B4-BE49-F238E27FC236}">
                <a16:creationId xmlns:a16="http://schemas.microsoft.com/office/drawing/2014/main" id="{2E64EA41-A1EE-4050-BFAE-E93E02D99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0"/>
          <a:stretch/>
        </p:blipFill>
        <p:spPr>
          <a:xfrm>
            <a:off x="382555" y="219755"/>
            <a:ext cx="6365458" cy="6376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BC77D9-93D2-4796-BAA2-951A7BE7369B}"/>
              </a:ext>
            </a:extLst>
          </p:cNvPr>
          <p:cNvSpPr/>
          <p:nvPr/>
        </p:nvSpPr>
        <p:spPr>
          <a:xfrm>
            <a:off x="0" y="1212980"/>
            <a:ext cx="193027" cy="2216020"/>
          </a:xfrm>
          <a:prstGeom prst="rect">
            <a:avLst/>
          </a:prstGeom>
          <a:solidFill>
            <a:srgbClr val="2A2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812EF4-7570-4D42-AFAF-3D866114A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3333" l="44889" r="94667">
                        <a14:foregroundMark x1="51556" y1="11111" x2="56889" y2="80889"/>
                        <a14:foregroundMark x1="56889" y1="80889" x2="45333" y2="82222"/>
                        <a14:foregroundMark x1="79111" y1="45333" x2="82378" y2="58947"/>
                        <a14:backgroundMark x1="54667" y1="89333" x2="62222" y2="92444"/>
                        <a14:backgroundMark x1="72444" y1="88444" x2="72444" y2="88444"/>
                        <a14:backgroundMark x1="62667" y1="90222" x2="83556" y2="90667"/>
                        <a14:backgroundMark x1="85778" y1="59111" x2="84444" y2="86667"/>
                      </a14:backgroundRemoval>
                    </a14:imgEffect>
                    <a14:imgEffect>
                      <a14:artisticMarker/>
                    </a14:imgEffect>
                    <a14:imgEffect>
                      <a14:sharpenSoften amount="-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50290"/>
          <a:stretch/>
        </p:blipFill>
        <p:spPr>
          <a:xfrm>
            <a:off x="382555" y="802432"/>
            <a:ext cx="643812" cy="4012164"/>
          </a:xfrm>
          <a:prstGeom prst="rect">
            <a:avLst/>
          </a:prstGeom>
          <a:effectLst>
            <a:outerShdw blurRad="596900"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36341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93A7DD6B4494D8AD3CE22EF5409BA" ma:contentTypeVersion="10" ma:contentTypeDescription="Create a new document." ma:contentTypeScope="" ma:versionID="163b3ee9b8d1eccb0a8597f81c0c96d2">
  <xsd:schema xmlns:xsd="http://www.w3.org/2001/XMLSchema" xmlns:xs="http://www.w3.org/2001/XMLSchema" xmlns:p="http://schemas.microsoft.com/office/2006/metadata/properties" xmlns:ns3="faff1f06-1138-4fd8-811e-ec42df7ecddb" targetNamespace="http://schemas.microsoft.com/office/2006/metadata/properties" ma:root="true" ma:fieldsID="5e88a5b0f0d43e4ea7a0617ab2983e28" ns3:_="">
    <xsd:import namespace="faff1f06-1138-4fd8-811e-ec42df7ecd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f1f06-1138-4fd8-811e-ec42df7ecd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B93BCC-3E65-41AC-896C-1F636D6A196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faff1f06-1138-4fd8-811e-ec42df7ecddb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550F9B-0F31-49BA-97E2-6AEEC57ECC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6AB1C-3DA2-4767-9560-4C29B3FD1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f1f06-1138-4fd8-811e-ec42df7ec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593</TotalTime>
  <Words>81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Calisto MT</vt:lpstr>
      <vt:lpstr>DK Cool Crayon</vt:lpstr>
      <vt:lpstr>Ink Free</vt:lpstr>
      <vt:lpstr>Wingdings 2</vt:lpstr>
      <vt:lpstr>Slate</vt:lpstr>
      <vt:lpstr>Serious fail:  How a fail led to  a Title IX talk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 fail:  How a fail led to  a Title IX Talk</dc:title>
  <dc:creator>Michelle DeMars</dc:creator>
  <cp:lastModifiedBy>Michelle DeMars</cp:lastModifiedBy>
  <cp:revision>14</cp:revision>
  <dcterms:created xsi:type="dcterms:W3CDTF">2020-01-09T20:18:56Z</dcterms:created>
  <dcterms:modified xsi:type="dcterms:W3CDTF">2020-01-17T00:26:04Z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0x010100AA593A7DD6B4494D8AD3CE22EF5409BA</vt:lpwstr>
  </property>
</Properties>
</file>